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Open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boldItalic.fntdata"/><Relationship Id="rId10" Type="http://schemas.openxmlformats.org/officeDocument/2006/relationships/font" Target="fonts/OpenSans-italic.fntdata"/><Relationship Id="rId9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Ope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1fb465b8a2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1fb465b8a2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tearfund.org/CANbil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76150" y="240600"/>
            <a:ext cx="8591700" cy="479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Presenter notes</a:t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(These notes are an optional guide for what to say when sharing the next slide with your church.)</a:t>
            </a:r>
            <a:endParaRPr b="1" i="1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We have an important opportunity to make a difference for communities living in poverty and for our planet by supporting the Climate and Nature (CAN) Bill today.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The CAN bill already has strong cross-party support, but we need more than 100 MPs to vote for the bill in UK parliament on Friday 24 January to secure its progress into law.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Will you speak up alongside communities experiencing the worst effects of climate change and protect God’s creation together?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Head to </a:t>
            </a:r>
            <a:r>
              <a:rPr lang="en-GB" u="sng">
                <a:solidFill>
                  <a:schemeClr val="hlink"/>
                </a:solidFill>
                <a:latin typeface="Open Sans"/>
                <a:ea typeface="Open Sans"/>
                <a:cs typeface="Open Sans"/>
                <a:sym typeface="Open Sans"/>
                <a:hlinkClick r:id="rId3"/>
              </a:rPr>
              <a:t>tearfund.org/CANbill</a:t>
            </a: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 or scan the QR code to: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-"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Learn more about this opportunity to deliver historic, science-led legislation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-"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Find out whether your MP supports the CAN Bill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-"/>
            </a:pPr>
            <a:r>
              <a:rPr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Email them using a pre-written template to secure their support on Friday 24 January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rPr>
              <a:t>Thank you from Tearfund for taking action in solidarity with millions of people around the world who are already tackling the worst consequences of climate breakdown. Together, we CAN make a difference.</a:t>
            </a:r>
            <a:endParaRPr b="1"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